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67" r:id="rId4"/>
    <p:sldId id="268" r:id="rId5"/>
    <p:sldId id="269" r:id="rId6"/>
    <p:sldId id="260" r:id="rId7"/>
    <p:sldId id="261" r:id="rId8"/>
    <p:sldId id="263" r:id="rId9"/>
    <p:sldId id="266" r:id="rId10"/>
    <p:sldId id="270" r:id="rId11"/>
    <p:sldId id="271" r:id="rId1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DEF2C3-A7DF-4C28-8DCC-129EB54BF719}" v="9" dt="2025-04-18T01:47:21.049"/>
  </p1510:revLst>
</p1510:revInfo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599" autoAdjust="0"/>
  </p:normalViewPr>
  <p:slideViewPr>
    <p:cSldViewPr>
      <p:cViewPr>
        <p:scale>
          <a:sx n="77" d="100"/>
          <a:sy n="77" d="100"/>
        </p:scale>
        <p:origin x="912" y="8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JESH 07" userId="9497ed617f42f82a" providerId="LiveId" clId="{D7DEF2C3-A7DF-4C28-8DCC-129EB54BF719}"/>
    <pc:docChg chg="custSel addSld modSld">
      <pc:chgData name="RAJESH 07" userId="9497ed617f42f82a" providerId="LiveId" clId="{D7DEF2C3-A7DF-4C28-8DCC-129EB54BF719}" dt="2025-04-18T01:47:21.046" v="103"/>
      <pc:docMkLst>
        <pc:docMk/>
      </pc:docMkLst>
      <pc:sldChg chg="addSp delSp modSp mod modTransition modAnim">
        <pc:chgData name="RAJESH 07" userId="9497ed617f42f82a" providerId="LiveId" clId="{D7DEF2C3-A7DF-4C28-8DCC-129EB54BF719}" dt="2025-04-18T01:47:21.046" v="103"/>
        <pc:sldMkLst>
          <pc:docMk/>
          <pc:sldMk cId="1920111014" sldId="256"/>
        </pc:sldMkLst>
        <pc:picChg chg="add del mod">
          <ac:chgData name="RAJESH 07" userId="9497ed617f42f82a" providerId="LiveId" clId="{D7DEF2C3-A7DF-4C28-8DCC-129EB54BF719}" dt="2025-04-18T01:19:05.536" v="3"/>
          <ac:picMkLst>
            <pc:docMk/>
            <pc:sldMk cId="1920111014" sldId="256"/>
            <ac:picMk id="6" creationId="{3E97A06A-C73C-1F61-05C1-F8371569EEEF}"/>
          </ac:picMkLst>
        </pc:picChg>
        <pc:picChg chg="add del mod ord">
          <ac:chgData name="RAJESH 07" userId="9497ed617f42f82a" providerId="LiveId" clId="{D7DEF2C3-A7DF-4C28-8DCC-129EB54BF719}" dt="2025-04-18T01:22:45.628" v="4"/>
          <ac:picMkLst>
            <pc:docMk/>
            <pc:sldMk cId="1920111014" sldId="256"/>
            <ac:picMk id="8" creationId="{ED4DC415-6128-4254-175B-2D79E75C86CE}"/>
          </ac:picMkLst>
        </pc:picChg>
        <pc:picChg chg="add del mod">
          <ac:chgData name="RAJESH 07" userId="9497ed617f42f82a" providerId="LiveId" clId="{D7DEF2C3-A7DF-4C28-8DCC-129EB54BF719}" dt="2025-04-18T01:43:30.762" v="99"/>
          <ac:picMkLst>
            <pc:docMk/>
            <pc:sldMk cId="1920111014" sldId="256"/>
            <ac:picMk id="9" creationId="{8FEBB6B4-787E-CF9D-8FB7-CE569A23899F}"/>
          </ac:picMkLst>
        </pc:picChg>
        <pc:picChg chg="add del mod ord">
          <ac:chgData name="RAJESH 07" userId="9497ed617f42f82a" providerId="LiveId" clId="{D7DEF2C3-A7DF-4C28-8DCC-129EB54BF719}" dt="2025-04-18T01:43:37.339" v="100"/>
          <ac:picMkLst>
            <pc:docMk/>
            <pc:sldMk cId="1920111014" sldId="256"/>
            <ac:picMk id="11" creationId="{1ED8E841-EEC8-9707-8376-8CAE3972E0F8}"/>
          </ac:picMkLst>
        </pc:picChg>
        <pc:picChg chg="add del mod">
          <ac:chgData name="RAJESH 07" userId="9497ed617f42f82a" providerId="LiveId" clId="{D7DEF2C3-A7DF-4C28-8DCC-129EB54BF719}" dt="2025-04-18T01:43:49.567" v="102"/>
          <ac:picMkLst>
            <pc:docMk/>
            <pc:sldMk cId="1920111014" sldId="256"/>
            <ac:picMk id="12" creationId="{846ED1D6-5372-994C-20BA-5E9C2FFDEDB6}"/>
          </ac:picMkLst>
        </pc:picChg>
        <pc:picChg chg="add del mod ord">
          <ac:chgData name="RAJESH 07" userId="9497ed617f42f82a" providerId="LiveId" clId="{D7DEF2C3-A7DF-4C28-8DCC-129EB54BF719}" dt="2025-04-18T01:47:21.046" v="103"/>
          <ac:picMkLst>
            <pc:docMk/>
            <pc:sldMk cId="1920111014" sldId="256"/>
            <ac:picMk id="15" creationId="{1D607424-22EC-9281-6A30-F5A340A2A745}"/>
          </ac:picMkLst>
        </pc:picChg>
        <pc:picChg chg="add mod">
          <ac:chgData name="RAJESH 07" userId="9497ed617f42f82a" providerId="LiveId" clId="{D7DEF2C3-A7DF-4C28-8DCC-129EB54BF719}" dt="2025-04-18T01:47:21.046" v="103"/>
          <ac:picMkLst>
            <pc:docMk/>
            <pc:sldMk cId="1920111014" sldId="256"/>
            <ac:picMk id="16" creationId="{F6E209B1-0221-DE34-7B60-351C19ECF505}"/>
          </ac:picMkLst>
        </pc:picChg>
      </pc:sldChg>
      <pc:sldChg chg="addSp delSp modSp mod modTransition modAnim">
        <pc:chgData name="RAJESH 07" userId="9497ed617f42f82a" providerId="LiveId" clId="{D7DEF2C3-A7DF-4C28-8DCC-129EB54BF719}" dt="2025-04-18T01:47:21.046" v="103"/>
        <pc:sldMkLst>
          <pc:docMk/>
          <pc:sldMk cId="2128536031" sldId="257"/>
        </pc:sldMkLst>
        <pc:picChg chg="add del mod">
          <ac:chgData name="RAJESH 07" userId="9497ed617f42f82a" providerId="LiveId" clId="{D7DEF2C3-A7DF-4C28-8DCC-129EB54BF719}" dt="2025-04-18T01:22:45.628" v="4"/>
          <ac:picMkLst>
            <pc:docMk/>
            <pc:sldMk cId="2128536031" sldId="257"/>
            <ac:picMk id="5" creationId="{CDF96EC1-6B11-C5DA-8634-9E09A4E82A95}"/>
          </ac:picMkLst>
        </pc:picChg>
        <pc:picChg chg="add del mod">
          <ac:chgData name="RAJESH 07" userId="9497ed617f42f82a" providerId="LiveId" clId="{D7DEF2C3-A7DF-4C28-8DCC-129EB54BF719}" dt="2025-04-18T01:43:30.762" v="99"/>
          <ac:picMkLst>
            <pc:docMk/>
            <pc:sldMk cId="2128536031" sldId="257"/>
            <ac:picMk id="6" creationId="{15988066-A9F3-4230-577C-95A9ACEF00E6}"/>
          </ac:picMkLst>
        </pc:picChg>
        <pc:picChg chg="add del mod ord">
          <ac:chgData name="RAJESH 07" userId="9497ed617f42f82a" providerId="LiveId" clId="{D7DEF2C3-A7DF-4C28-8DCC-129EB54BF719}" dt="2025-04-18T01:47:21.046" v="103"/>
          <ac:picMkLst>
            <pc:docMk/>
            <pc:sldMk cId="2128536031" sldId="257"/>
            <ac:picMk id="7" creationId="{A5B9361F-934D-C97B-2DEB-EEDB2F43B125}"/>
          </ac:picMkLst>
        </pc:picChg>
        <pc:picChg chg="add mod">
          <ac:chgData name="RAJESH 07" userId="9497ed617f42f82a" providerId="LiveId" clId="{D7DEF2C3-A7DF-4C28-8DCC-129EB54BF719}" dt="2025-04-18T01:47:21.046" v="103"/>
          <ac:picMkLst>
            <pc:docMk/>
            <pc:sldMk cId="2128536031" sldId="257"/>
            <ac:picMk id="8" creationId="{77B00D84-8191-CB77-6984-72D473470813}"/>
          </ac:picMkLst>
        </pc:picChg>
      </pc:sldChg>
      <pc:sldChg chg="addSp delSp modSp mod modTransition modAnim">
        <pc:chgData name="RAJESH 07" userId="9497ed617f42f82a" providerId="LiveId" clId="{D7DEF2C3-A7DF-4C28-8DCC-129EB54BF719}" dt="2025-04-18T01:47:21.046" v="103"/>
        <pc:sldMkLst>
          <pc:docMk/>
          <pc:sldMk cId="4135151317" sldId="260"/>
        </pc:sldMkLst>
        <pc:picChg chg="add del mod">
          <ac:chgData name="RAJESH 07" userId="9497ed617f42f82a" providerId="LiveId" clId="{D7DEF2C3-A7DF-4C28-8DCC-129EB54BF719}" dt="2025-04-18T01:43:30.762" v="99"/>
          <ac:picMkLst>
            <pc:docMk/>
            <pc:sldMk cId="4135151317" sldId="260"/>
            <ac:picMk id="4" creationId="{C9348958-9836-FEA7-7068-393232F2A999}"/>
          </ac:picMkLst>
        </pc:picChg>
        <pc:picChg chg="add del mod ord">
          <ac:chgData name="RAJESH 07" userId="9497ed617f42f82a" providerId="LiveId" clId="{D7DEF2C3-A7DF-4C28-8DCC-129EB54BF719}" dt="2025-04-18T01:47:21.046" v="103"/>
          <ac:picMkLst>
            <pc:docMk/>
            <pc:sldMk cId="4135151317" sldId="260"/>
            <ac:picMk id="5" creationId="{B6E3696E-5F24-0830-00F1-235C4275A816}"/>
          </ac:picMkLst>
        </pc:picChg>
        <pc:picChg chg="add mod">
          <ac:chgData name="RAJESH 07" userId="9497ed617f42f82a" providerId="LiveId" clId="{D7DEF2C3-A7DF-4C28-8DCC-129EB54BF719}" dt="2025-04-18T01:47:21.046" v="103"/>
          <ac:picMkLst>
            <pc:docMk/>
            <pc:sldMk cId="4135151317" sldId="260"/>
            <ac:picMk id="6" creationId="{6810538E-84D5-E94A-2642-C356054F5329}"/>
          </ac:picMkLst>
        </pc:picChg>
      </pc:sldChg>
      <pc:sldChg chg="addSp delSp modSp mod modTransition modAnim">
        <pc:chgData name="RAJESH 07" userId="9497ed617f42f82a" providerId="LiveId" clId="{D7DEF2C3-A7DF-4C28-8DCC-129EB54BF719}" dt="2025-04-18T01:47:21.046" v="103"/>
        <pc:sldMkLst>
          <pc:docMk/>
          <pc:sldMk cId="2215894925" sldId="261"/>
        </pc:sldMkLst>
        <pc:picChg chg="add del mod">
          <ac:chgData name="RAJESH 07" userId="9497ed617f42f82a" providerId="LiveId" clId="{D7DEF2C3-A7DF-4C28-8DCC-129EB54BF719}" dt="2025-04-18T01:43:30.762" v="99"/>
          <ac:picMkLst>
            <pc:docMk/>
            <pc:sldMk cId="2215894925" sldId="261"/>
            <ac:picMk id="4" creationId="{B7E8BEA2-DE27-1CDB-EAAF-2BB6C64403BF}"/>
          </ac:picMkLst>
        </pc:picChg>
        <pc:picChg chg="add del mod ord">
          <ac:chgData name="RAJESH 07" userId="9497ed617f42f82a" providerId="LiveId" clId="{D7DEF2C3-A7DF-4C28-8DCC-129EB54BF719}" dt="2025-04-18T01:47:21.046" v="103"/>
          <ac:picMkLst>
            <pc:docMk/>
            <pc:sldMk cId="2215894925" sldId="261"/>
            <ac:picMk id="5" creationId="{6EE6B8B4-99DE-B63C-DD47-9B2939A74A9D}"/>
          </ac:picMkLst>
        </pc:picChg>
        <pc:picChg chg="add mod">
          <ac:chgData name="RAJESH 07" userId="9497ed617f42f82a" providerId="LiveId" clId="{D7DEF2C3-A7DF-4C28-8DCC-129EB54BF719}" dt="2025-04-18T01:47:21.046" v="103"/>
          <ac:picMkLst>
            <pc:docMk/>
            <pc:sldMk cId="2215894925" sldId="261"/>
            <ac:picMk id="6" creationId="{83AD0D5C-F3D6-A129-2A68-A6C995B85CD0}"/>
          </ac:picMkLst>
        </pc:picChg>
      </pc:sldChg>
      <pc:sldChg chg="addSp delSp modSp mod modTransition modAnim">
        <pc:chgData name="RAJESH 07" userId="9497ed617f42f82a" providerId="LiveId" clId="{D7DEF2C3-A7DF-4C28-8DCC-129EB54BF719}" dt="2025-04-18T01:47:21.046" v="103"/>
        <pc:sldMkLst>
          <pc:docMk/>
          <pc:sldMk cId="1797304117" sldId="263"/>
        </pc:sldMkLst>
        <pc:picChg chg="add del mod">
          <ac:chgData name="RAJESH 07" userId="9497ed617f42f82a" providerId="LiveId" clId="{D7DEF2C3-A7DF-4C28-8DCC-129EB54BF719}" dt="2025-04-18T01:43:30.762" v="99"/>
          <ac:picMkLst>
            <pc:docMk/>
            <pc:sldMk cId="1797304117" sldId="263"/>
            <ac:picMk id="5" creationId="{81593375-A486-3D70-77D6-8C92491A01A1}"/>
          </ac:picMkLst>
        </pc:picChg>
        <pc:picChg chg="add del mod ord">
          <ac:chgData name="RAJESH 07" userId="9497ed617f42f82a" providerId="LiveId" clId="{D7DEF2C3-A7DF-4C28-8DCC-129EB54BF719}" dt="2025-04-18T01:47:21.046" v="103"/>
          <ac:picMkLst>
            <pc:docMk/>
            <pc:sldMk cId="1797304117" sldId="263"/>
            <ac:picMk id="6" creationId="{959C6454-A56D-EBAB-07E1-35CBD73D14F3}"/>
          </ac:picMkLst>
        </pc:picChg>
        <pc:picChg chg="add mod">
          <ac:chgData name="RAJESH 07" userId="9497ed617f42f82a" providerId="LiveId" clId="{D7DEF2C3-A7DF-4C28-8DCC-129EB54BF719}" dt="2025-04-18T01:47:21.046" v="103"/>
          <ac:picMkLst>
            <pc:docMk/>
            <pc:sldMk cId="1797304117" sldId="263"/>
            <ac:picMk id="8" creationId="{8D594F22-D9C9-7378-3527-970440A48354}"/>
          </ac:picMkLst>
        </pc:picChg>
      </pc:sldChg>
      <pc:sldChg chg="addSp delSp modSp mod modTransition modAnim">
        <pc:chgData name="RAJESH 07" userId="9497ed617f42f82a" providerId="LiveId" clId="{D7DEF2C3-A7DF-4C28-8DCC-129EB54BF719}" dt="2025-04-18T01:47:21.046" v="103"/>
        <pc:sldMkLst>
          <pc:docMk/>
          <pc:sldMk cId="1160959328" sldId="266"/>
        </pc:sldMkLst>
        <pc:picChg chg="add del mod">
          <ac:chgData name="RAJESH 07" userId="9497ed617f42f82a" providerId="LiveId" clId="{D7DEF2C3-A7DF-4C28-8DCC-129EB54BF719}" dt="2025-04-18T01:43:30.762" v="99"/>
          <ac:picMkLst>
            <pc:docMk/>
            <pc:sldMk cId="1160959328" sldId="266"/>
            <ac:picMk id="4" creationId="{3367C2F1-DE27-2651-45D6-C832D890C3A9}"/>
          </ac:picMkLst>
        </pc:picChg>
        <pc:picChg chg="add del mod ord">
          <ac:chgData name="RAJESH 07" userId="9497ed617f42f82a" providerId="LiveId" clId="{D7DEF2C3-A7DF-4C28-8DCC-129EB54BF719}" dt="2025-04-18T01:47:21.046" v="103"/>
          <ac:picMkLst>
            <pc:docMk/>
            <pc:sldMk cId="1160959328" sldId="266"/>
            <ac:picMk id="6" creationId="{2F62FE49-58B2-126B-6C99-C4E8691D6099}"/>
          </ac:picMkLst>
        </pc:picChg>
        <pc:picChg chg="add mod">
          <ac:chgData name="RAJESH 07" userId="9497ed617f42f82a" providerId="LiveId" clId="{D7DEF2C3-A7DF-4C28-8DCC-129EB54BF719}" dt="2025-04-18T01:47:21.046" v="103"/>
          <ac:picMkLst>
            <pc:docMk/>
            <pc:sldMk cId="1160959328" sldId="266"/>
            <ac:picMk id="7" creationId="{E2FC3483-DBBD-B144-7657-E3387C1D8BED}"/>
          </ac:picMkLst>
        </pc:picChg>
      </pc:sldChg>
      <pc:sldChg chg="addSp delSp modSp mod modTransition modAnim">
        <pc:chgData name="RAJESH 07" userId="9497ed617f42f82a" providerId="LiveId" clId="{D7DEF2C3-A7DF-4C28-8DCC-129EB54BF719}" dt="2025-04-18T01:47:21.046" v="103"/>
        <pc:sldMkLst>
          <pc:docMk/>
          <pc:sldMk cId="3965807363" sldId="267"/>
        </pc:sldMkLst>
        <pc:picChg chg="add del mod">
          <ac:chgData name="RAJESH 07" userId="9497ed617f42f82a" providerId="LiveId" clId="{D7DEF2C3-A7DF-4C28-8DCC-129EB54BF719}" dt="2025-04-18T01:43:30.762" v="99"/>
          <ac:picMkLst>
            <pc:docMk/>
            <pc:sldMk cId="3965807363" sldId="267"/>
            <ac:picMk id="5" creationId="{D62D51A2-D3F4-5C00-01EE-F22DF1888D78}"/>
          </ac:picMkLst>
        </pc:picChg>
        <pc:picChg chg="add del mod ord">
          <ac:chgData name="RAJESH 07" userId="9497ed617f42f82a" providerId="LiveId" clId="{D7DEF2C3-A7DF-4C28-8DCC-129EB54BF719}" dt="2025-04-18T01:47:21.046" v="103"/>
          <ac:picMkLst>
            <pc:docMk/>
            <pc:sldMk cId="3965807363" sldId="267"/>
            <ac:picMk id="6" creationId="{16289069-A299-1907-09B3-EF2E128CE94F}"/>
          </ac:picMkLst>
        </pc:picChg>
        <pc:picChg chg="add mod">
          <ac:chgData name="RAJESH 07" userId="9497ed617f42f82a" providerId="LiveId" clId="{D7DEF2C3-A7DF-4C28-8DCC-129EB54BF719}" dt="2025-04-18T01:47:21.046" v="103"/>
          <ac:picMkLst>
            <pc:docMk/>
            <pc:sldMk cId="3965807363" sldId="267"/>
            <ac:picMk id="8" creationId="{2E6098F6-7D3E-E9B3-BB8D-7AB158C84998}"/>
          </ac:picMkLst>
        </pc:picChg>
      </pc:sldChg>
      <pc:sldChg chg="addSp delSp modSp mod modTransition modAnim">
        <pc:chgData name="RAJESH 07" userId="9497ed617f42f82a" providerId="LiveId" clId="{D7DEF2C3-A7DF-4C28-8DCC-129EB54BF719}" dt="2025-04-18T01:47:21.046" v="103"/>
        <pc:sldMkLst>
          <pc:docMk/>
          <pc:sldMk cId="223730991" sldId="268"/>
        </pc:sldMkLst>
        <pc:picChg chg="add del mod">
          <ac:chgData name="RAJESH 07" userId="9497ed617f42f82a" providerId="LiveId" clId="{D7DEF2C3-A7DF-4C28-8DCC-129EB54BF719}" dt="2025-04-18T01:43:30.762" v="99"/>
          <ac:picMkLst>
            <pc:docMk/>
            <pc:sldMk cId="223730991" sldId="268"/>
            <ac:picMk id="4" creationId="{4FD9A4FE-7078-4BFA-32B6-BDBA5BB74352}"/>
          </ac:picMkLst>
        </pc:picChg>
        <pc:picChg chg="add del mod ord">
          <ac:chgData name="RAJESH 07" userId="9497ed617f42f82a" providerId="LiveId" clId="{D7DEF2C3-A7DF-4C28-8DCC-129EB54BF719}" dt="2025-04-18T01:47:21.046" v="103"/>
          <ac:picMkLst>
            <pc:docMk/>
            <pc:sldMk cId="223730991" sldId="268"/>
            <ac:picMk id="5" creationId="{9917CE76-F151-4526-38E2-A0B5B17845A1}"/>
          </ac:picMkLst>
        </pc:picChg>
        <pc:picChg chg="add mod">
          <ac:chgData name="RAJESH 07" userId="9497ed617f42f82a" providerId="LiveId" clId="{D7DEF2C3-A7DF-4C28-8DCC-129EB54BF719}" dt="2025-04-18T01:47:21.046" v="103"/>
          <ac:picMkLst>
            <pc:docMk/>
            <pc:sldMk cId="223730991" sldId="268"/>
            <ac:picMk id="6" creationId="{4360D9F2-C1BA-C496-D402-01F98C1B522F}"/>
          </ac:picMkLst>
        </pc:picChg>
      </pc:sldChg>
      <pc:sldChg chg="addSp delSp modSp mod modTransition modAnim">
        <pc:chgData name="RAJESH 07" userId="9497ed617f42f82a" providerId="LiveId" clId="{D7DEF2C3-A7DF-4C28-8DCC-129EB54BF719}" dt="2025-04-18T01:47:21.046" v="103"/>
        <pc:sldMkLst>
          <pc:docMk/>
          <pc:sldMk cId="1989555738" sldId="269"/>
        </pc:sldMkLst>
        <pc:picChg chg="add del mod">
          <ac:chgData name="RAJESH 07" userId="9497ed617f42f82a" providerId="LiveId" clId="{D7DEF2C3-A7DF-4C28-8DCC-129EB54BF719}" dt="2025-04-18T01:43:30.762" v="99"/>
          <ac:picMkLst>
            <pc:docMk/>
            <pc:sldMk cId="1989555738" sldId="269"/>
            <ac:picMk id="4" creationId="{84E715F1-CFB6-2978-435F-368EAF607AE7}"/>
          </ac:picMkLst>
        </pc:picChg>
        <pc:picChg chg="add del mod ord">
          <ac:chgData name="RAJESH 07" userId="9497ed617f42f82a" providerId="LiveId" clId="{D7DEF2C3-A7DF-4C28-8DCC-129EB54BF719}" dt="2025-04-18T01:47:21.046" v="103"/>
          <ac:picMkLst>
            <pc:docMk/>
            <pc:sldMk cId="1989555738" sldId="269"/>
            <ac:picMk id="5" creationId="{2131B975-40A9-A2F6-A808-3CBF8BCA6199}"/>
          </ac:picMkLst>
        </pc:picChg>
        <pc:picChg chg="add mod">
          <ac:chgData name="RAJESH 07" userId="9497ed617f42f82a" providerId="LiveId" clId="{D7DEF2C3-A7DF-4C28-8DCC-129EB54BF719}" dt="2025-04-18T01:47:21.046" v="103"/>
          <ac:picMkLst>
            <pc:docMk/>
            <pc:sldMk cId="1989555738" sldId="269"/>
            <ac:picMk id="6" creationId="{125C462D-AE8B-3113-491D-10B9173960CD}"/>
          </ac:picMkLst>
        </pc:picChg>
      </pc:sldChg>
      <pc:sldChg chg="addSp delSp modSp mod modTransition modAnim">
        <pc:chgData name="RAJESH 07" userId="9497ed617f42f82a" providerId="LiveId" clId="{D7DEF2C3-A7DF-4C28-8DCC-129EB54BF719}" dt="2025-04-18T01:47:21.046" v="103"/>
        <pc:sldMkLst>
          <pc:docMk/>
          <pc:sldMk cId="1196607703" sldId="270"/>
        </pc:sldMkLst>
        <pc:picChg chg="add del mod">
          <ac:chgData name="RAJESH 07" userId="9497ed617f42f82a" providerId="LiveId" clId="{D7DEF2C3-A7DF-4C28-8DCC-129EB54BF719}" dt="2025-04-18T01:43:30.762" v="99"/>
          <ac:picMkLst>
            <pc:docMk/>
            <pc:sldMk cId="1196607703" sldId="270"/>
            <ac:picMk id="5" creationId="{D630A6BB-E3A1-739D-488E-B8A82D459B26}"/>
          </ac:picMkLst>
        </pc:picChg>
        <pc:picChg chg="add del mod ord">
          <ac:chgData name="RAJESH 07" userId="9497ed617f42f82a" providerId="LiveId" clId="{D7DEF2C3-A7DF-4C28-8DCC-129EB54BF719}" dt="2025-04-18T01:47:21.046" v="103"/>
          <ac:picMkLst>
            <pc:docMk/>
            <pc:sldMk cId="1196607703" sldId="270"/>
            <ac:picMk id="7" creationId="{D23C1C79-63DC-DEDB-30BD-5F0E42270841}"/>
          </ac:picMkLst>
        </pc:picChg>
        <pc:picChg chg="add mod">
          <ac:chgData name="RAJESH 07" userId="9497ed617f42f82a" providerId="LiveId" clId="{D7DEF2C3-A7DF-4C28-8DCC-129EB54BF719}" dt="2025-04-18T01:47:21.046" v="103"/>
          <ac:picMkLst>
            <pc:docMk/>
            <pc:sldMk cId="1196607703" sldId="270"/>
            <ac:picMk id="8" creationId="{0C3E2F17-C0A3-65B3-3009-EFCC543D862A}"/>
          </ac:picMkLst>
        </pc:picChg>
      </pc:sldChg>
      <pc:sldChg chg="addSp delSp modSp new mod modTransition">
        <pc:chgData name="RAJESH 07" userId="9497ed617f42f82a" providerId="LiveId" clId="{D7DEF2C3-A7DF-4C28-8DCC-129EB54BF719}" dt="2025-04-18T01:47:21.046" v="103"/>
        <pc:sldMkLst>
          <pc:docMk/>
          <pc:sldMk cId="1310185490" sldId="271"/>
        </pc:sldMkLst>
        <pc:spChg chg="del">
          <ac:chgData name="RAJESH 07" userId="9497ed617f42f82a" providerId="LiveId" clId="{D7DEF2C3-A7DF-4C28-8DCC-129EB54BF719}" dt="2025-04-18T01:40:05.249" v="67" actId="26606"/>
          <ac:spMkLst>
            <pc:docMk/>
            <pc:sldMk cId="1310185490" sldId="271"/>
            <ac:spMk id="2" creationId="{96B9E47A-20FD-3E20-E011-3E1D9D33E348}"/>
          </ac:spMkLst>
        </pc:spChg>
        <pc:spChg chg="del mod">
          <ac:chgData name="RAJESH 07" userId="9497ed617f42f82a" providerId="LiveId" clId="{D7DEF2C3-A7DF-4C28-8DCC-129EB54BF719}" dt="2025-04-18T01:39:58.321" v="63" actId="931"/>
          <ac:spMkLst>
            <pc:docMk/>
            <pc:sldMk cId="1310185490" sldId="271"/>
            <ac:spMk id="3" creationId="{DE70C94B-C7ED-F6B6-D7B2-7DD9955DFD76}"/>
          </ac:spMkLst>
        </pc:spChg>
        <pc:spChg chg="add del mod">
          <ac:chgData name="RAJESH 07" userId="9497ed617f42f82a" providerId="LiveId" clId="{D7DEF2C3-A7DF-4C28-8DCC-129EB54BF719}" dt="2025-04-18T01:41:34.272" v="75"/>
          <ac:spMkLst>
            <pc:docMk/>
            <pc:sldMk cId="1310185490" sldId="271"/>
            <ac:spMk id="7" creationId="{8F242CFF-B0D7-5ED6-3A95-C42C6853EF85}"/>
          </ac:spMkLst>
        </pc:spChg>
        <pc:spChg chg="add">
          <ac:chgData name="RAJESH 07" userId="9497ed617f42f82a" providerId="LiveId" clId="{D7DEF2C3-A7DF-4C28-8DCC-129EB54BF719}" dt="2025-04-18T01:40:05.249" v="67" actId="26606"/>
          <ac:spMkLst>
            <pc:docMk/>
            <pc:sldMk cId="1310185490" sldId="271"/>
            <ac:spMk id="10" creationId="{09E3A1BC-43F2-CA8C-0F22-D11AE7C5303D}"/>
          </ac:spMkLst>
        </pc:spChg>
        <pc:picChg chg="add del mod">
          <ac:chgData name="RAJESH 07" userId="9497ed617f42f82a" providerId="LiveId" clId="{D7DEF2C3-A7DF-4C28-8DCC-129EB54BF719}" dt="2025-04-18T01:40:42.326" v="74" actId="21"/>
          <ac:picMkLst>
            <pc:docMk/>
            <pc:sldMk cId="1310185490" sldId="271"/>
            <ac:picMk id="5" creationId="{248CA028-B91D-13F7-3073-910FC43DA1DD}"/>
          </ac:picMkLst>
        </pc:picChg>
        <pc:picChg chg="add mod modCrop">
          <ac:chgData name="RAJESH 07" userId="9497ed617f42f82a" providerId="LiveId" clId="{D7DEF2C3-A7DF-4C28-8DCC-129EB54BF719}" dt="2025-04-18T01:42:47.289" v="88" actId="14100"/>
          <ac:picMkLst>
            <pc:docMk/>
            <pc:sldMk cId="1310185490" sldId="271"/>
            <ac:picMk id="8" creationId="{F6523579-57CD-7685-D7B5-00C1866B1AAC}"/>
          </ac:picMkLst>
        </pc:picChg>
        <pc:picChg chg="add mod">
          <ac:chgData name="RAJESH 07" userId="9497ed617f42f82a" providerId="LiveId" clId="{D7DEF2C3-A7DF-4C28-8DCC-129EB54BF719}" dt="2025-04-18T01:47:21.046" v="103"/>
          <ac:picMkLst>
            <pc:docMk/>
            <pc:sldMk cId="1310185490" sldId="271"/>
            <ac:picMk id="11" creationId="{792458C9-8DB9-8DA4-BA14-DBCCB3AD2E84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4/17/2025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4/17/2025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669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4/17/2025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4/17/2025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4/17/2025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4/17/2025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4/17/2025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4/17/2025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4/17/2025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4/17/2025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4/17/2025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4/17/2025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4/17/2025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295400"/>
            <a:ext cx="9144000" cy="609600"/>
          </a:xfrm>
        </p:spPr>
        <p:txBody>
          <a:bodyPr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EMPLOYEE ATTRITION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7013" y="5105400"/>
            <a:ext cx="6629400" cy="1066800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 INTERNSHIP  PROJECT  OVERVIEW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RAJESH NALLIBOYINA</a:t>
            </a:r>
          </a:p>
          <a:p>
            <a:r>
              <a:rPr lang="en-US" sz="18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15-04-2025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F6E209B1-0221-DE34-7B60-351C19ECF5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686">
        <p:fade/>
      </p:transition>
    </mc:Choice>
    <mc:Fallback>
      <p:transition spd="med" advTm="1368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D9633-8F7A-DE4E-1901-CDFBAA493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92D050"/>
                </a:solidFill>
              </a:rPr>
              <a:t>Conclusion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4A3334F-54EF-9A79-8DD4-512818C194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79412" y="1803436"/>
            <a:ext cx="11658598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Takeaway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Green Destinations can reduce attrition by focusing on younger, newer, and lower-paid employees, improving job satisfaction, reducing overtime, and learning from low-attrition roles.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Steps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Implement targeted retention strategies and continuously monitor attrition rates.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C3E2F17-C0A3-65B3-3009-EFCC543D86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96607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8720">
        <p:fade/>
      </p:transition>
    </mc:Choice>
    <mc:Fallback>
      <p:transition spd="med" advTm="187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9E3A1BC-43F2-CA8C-0F22-D11AE7C53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6523579-57CD-7685-D7B5-00C1866B1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rcRect l="35937" t="10714" r="9395"/>
          <a:stretch/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92458C9-8DB9-8DA4-BA14-DBCCB3AD2E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10185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767">
        <p:fade/>
      </p:transition>
    </mc:Choice>
    <mc:Fallback>
      <p:transition spd="med" advTm="37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7738F87-6756-EF5E-EE23-2223242C22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8912" y="1659285"/>
            <a:ext cx="11811000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the key factors influencing employee attrition at Green Destinations.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Focus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Identifying trends and suggesting actionable recommendations to reduce turnover.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analysis, statistical testing, predictive modeling, and visualization.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7B00D84-8191-CB77-6984-72D4734708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9680">
        <p:fade/>
      </p:transition>
    </mc:Choice>
    <mc:Fallback>
      <p:transition spd="med" advTm="196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Overall Attrition Rate</a:t>
            </a:r>
          </a:p>
        </p:txBody>
      </p:sp>
      <p:pic>
        <p:nvPicPr>
          <p:cNvPr id="7" name="Picture 6" descr="A green and red pie chart&#10;&#10;AI-generated content may be incorrect.">
            <a:extLst>
              <a:ext uri="{FF2B5EF4-FFF2-40B4-BE49-F238E27FC236}">
                <a16:creationId xmlns:a16="http://schemas.microsoft.com/office/drawing/2014/main" id="{8A94B5F1-09C6-E8CF-A30F-159CFDA8E8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2" r="17362" b="-1"/>
          <a:stretch/>
        </p:blipFill>
        <p:spPr>
          <a:xfrm>
            <a:off x="1522413" y="1905000"/>
            <a:ext cx="4419599" cy="4267200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656969-68D7-10DA-2050-5312A659B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900" b="1" dirty="0"/>
              <a:t>Key Insight</a:t>
            </a:r>
            <a:r>
              <a:rPr lang="en-US" sz="1900" dirty="0"/>
              <a:t>: Attrition rate of 17.11% is significant, with 1 in 5 employees leaving the company.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 dirty="0"/>
              <a:t>Visual</a:t>
            </a:r>
            <a:r>
              <a:rPr lang="en-US" sz="1900" dirty="0"/>
              <a:t>: Pie chart showing the split between employees who stayed and those who left.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9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b="1" dirty="0"/>
              <a:t>Stayed</a:t>
            </a:r>
            <a:r>
              <a:rPr lang="en-US" sz="1900" dirty="0"/>
              <a:t>: </a:t>
            </a:r>
            <a:r>
              <a:rPr lang="en-US" sz="1900" dirty="0">
                <a:solidFill>
                  <a:srgbClr val="92D050"/>
                </a:solidFill>
              </a:rPr>
              <a:t>82.89%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 b="1" dirty="0"/>
              <a:t>Left</a:t>
            </a:r>
            <a:r>
              <a:rPr lang="en-US" sz="1900" dirty="0"/>
              <a:t>: </a:t>
            </a:r>
            <a:r>
              <a:rPr lang="en-US" sz="1900" dirty="0">
                <a:solidFill>
                  <a:srgbClr val="FF0000"/>
                </a:solidFill>
              </a:rPr>
              <a:t>17.11%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1" dirty="0"/>
              <a:t>Takeaway</a:t>
            </a:r>
            <a:r>
              <a:rPr lang="en-US" sz="1900" dirty="0"/>
              <a:t>: The attrition rate is moderate but could impact productivity and increase recruitment costs.</a:t>
            </a:r>
          </a:p>
          <a:p>
            <a:endParaRPr lang="en-US" sz="19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E6098F6-7D3E-E9B3-BB8D-7AB158C849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478">
        <p:fade/>
      </p:transition>
    </mc:Choice>
    <mc:Fallback>
      <p:transition spd="med" advTm="2447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Attrition by Age Group</a:t>
            </a:r>
          </a:p>
        </p:txBody>
      </p:sp>
      <p:pic>
        <p:nvPicPr>
          <p:cNvPr id="9" name="Picture 8" descr="A graph of a graph of a graph&#10;&#10;AI-generated content may be incorrect.">
            <a:extLst>
              <a:ext uri="{FF2B5EF4-FFF2-40B4-BE49-F238E27FC236}">
                <a16:creationId xmlns:a16="http://schemas.microsoft.com/office/drawing/2014/main" id="{8739920A-A68B-B8A5-E774-3FA6CEEAAD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3" y="2286000"/>
            <a:ext cx="5181600" cy="3733800"/>
          </a:xfrm>
          <a:prstGeom prst="rect">
            <a:avLst/>
          </a:prstGeom>
          <a:noFill/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1A8309AA-28C0-0F00-B21D-B0131761B698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6246814" y="2286000"/>
            <a:ext cx="5562597" cy="419100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Key Insight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: Younger employees (18-30) exhibit the highest attrition rate (25.40%).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Young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: 25.40%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Middle-aged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</a:rPr>
              <a:t>13.17%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Senior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B0F0"/>
                </a:solidFill>
                <a:effectLst/>
              </a:rPr>
              <a:t>15.27%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Recommendation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: Implement targeted retention strategies for younger employees. Consider mentorship programs and career development workshops.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360D9F2-C1BA-C496-D402-01F98C1B52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3730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3606">
        <p:fade/>
      </p:transition>
    </mc:Choice>
    <mc:Fallback>
      <p:transition spd="med" advTm="2360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Attrition by Department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9854751-34D1-BCBD-4FB7-94B77CD69E3D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684215" y="1905000"/>
            <a:ext cx="5257798" cy="350520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Key Insight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: High attrition rates observed in Sales 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</a:rPr>
              <a:t>21.38%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) and HR 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22.22%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).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Visual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: Pie chart of attrition by department.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Recommendation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: Address high-pressure environments in these departments. Offer flexible work arrangements and better team support.</a:t>
            </a:r>
          </a:p>
        </p:txBody>
      </p:sp>
      <p:pic>
        <p:nvPicPr>
          <p:cNvPr id="9" name="Picture 8" descr="A pie chart with numbers and a red circle&#10;&#10;AI-generated content may be incorrect.">
            <a:extLst>
              <a:ext uri="{FF2B5EF4-FFF2-40B4-BE49-F238E27FC236}">
                <a16:creationId xmlns:a16="http://schemas.microsoft.com/office/drawing/2014/main" id="{7A981652-55F6-C36B-EA59-40AB250F54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8" r="13415" b="-2"/>
          <a:stretch/>
        </p:blipFill>
        <p:spPr>
          <a:xfrm>
            <a:off x="6780212" y="1905000"/>
            <a:ext cx="4724399" cy="4267200"/>
          </a:xfrm>
          <a:prstGeom prst="rect">
            <a:avLst/>
          </a:prstGeom>
          <a:noFill/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25C462D-AE8B-3113-491D-10B9173960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89555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029">
        <p:fade/>
      </p:transition>
    </mc:Choice>
    <mc:Fallback>
      <p:transition spd="med" advTm="210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3"/>
                </a:solidFill>
              </a:rPr>
              <a:t>Attrition by Job Role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CC5DA9A5-05B2-9F6A-56CC-364203736A54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314876" y="1600200"/>
            <a:ext cx="11734800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Insight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Research Scientists 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62.70%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and Sales Executives 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Arial" panose="020B0604020202020204" pitchFamily="34" charset="0"/>
              </a:rPr>
              <a:t>46.40%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 have the highest attrition rates.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Recommendation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Focus on improving job satisfaction and workload management for high-risk roles like Research Scientists and Sales Executives.</a:t>
            </a:r>
          </a:p>
        </p:txBody>
      </p:sp>
      <p:pic>
        <p:nvPicPr>
          <p:cNvPr id="13" name="Picture 12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3287DF0C-772E-47C8-8648-80F39A7E8C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12" y="2667000"/>
            <a:ext cx="5486400" cy="3916363"/>
          </a:xfrm>
          <a:prstGeom prst="rect">
            <a:avLst/>
          </a:prstGeom>
        </p:spPr>
      </p:pic>
      <p:pic>
        <p:nvPicPr>
          <p:cNvPr id="15" name="Picture 14" descr="A screenshot of a graph&#10;&#10;AI-generated content may be incorrect.">
            <a:extLst>
              <a:ext uri="{FF2B5EF4-FFF2-40B4-BE49-F238E27FC236}">
                <a16:creationId xmlns:a16="http://schemas.microsoft.com/office/drawing/2014/main" id="{7D0EA8B7-BE16-F43D-BBA0-4D4599CEC4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583" y="2667000"/>
            <a:ext cx="6096001" cy="391636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810538E-84D5-E94A-2642-C356054F53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35151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6821">
        <p:fade/>
      </p:transition>
    </mc:Choice>
    <mc:Fallback>
      <p:transition spd="med" advTm="168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Factors Influencing Attrition</a:t>
            </a:r>
          </a:p>
        </p:txBody>
      </p:sp>
      <p:pic>
        <p:nvPicPr>
          <p:cNvPr id="9" name="Picture 8" descr="A screenshot of a graph&#10;&#10;AI-generated content may be incorrect.">
            <a:extLst>
              <a:ext uri="{FF2B5EF4-FFF2-40B4-BE49-F238E27FC236}">
                <a16:creationId xmlns:a16="http://schemas.microsoft.com/office/drawing/2014/main" id="{A26B6F97-5AE3-CDA4-B08B-622B3EA7AB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413" y="2232089"/>
            <a:ext cx="4419599" cy="3613022"/>
          </a:xfrm>
          <a:prstGeom prst="rect">
            <a:avLst/>
          </a:prstGeom>
          <a:noFill/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C25B15A3-6D1C-592D-E760-C2EFBC1A07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6815" y="1905000"/>
            <a:ext cx="4419598" cy="4267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/>
          <a:p>
            <a:pPr marL="274320" marR="0" lvl="0" indent="-274320" fontAlgn="base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 typeface="Arial" pitchFamily="34" charset="0"/>
              <a:buChar char="▪"/>
              <a:tabLst/>
            </a:pPr>
            <a:r>
              <a:rPr kumimoji="0" lang="en-US" altLang="en-US" sz="2200" b="1" i="0" u="none" strike="noStrike" cap="none" normalizeH="0" baseline="0">
                <a:ln>
                  <a:noFill/>
                </a:ln>
                <a:effectLst/>
              </a:rPr>
              <a:t>Young employees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</a:rPr>
              <a:t> are more likely to leave (p-value = 0.0000).</a:t>
            </a:r>
          </a:p>
          <a:p>
            <a:pPr marL="274320" marR="0" lvl="0" indent="-274320" fontAlgn="base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 typeface="Arial" pitchFamily="34" charset="0"/>
              <a:buChar char="▪"/>
              <a:tabLst/>
            </a:pPr>
            <a:r>
              <a:rPr kumimoji="0" lang="en-US" altLang="en-US" sz="2200" b="1" i="0" u="none" strike="noStrike" cap="none" normalizeH="0" baseline="0">
                <a:ln>
                  <a:noFill/>
                </a:ln>
                <a:effectLst/>
              </a:rPr>
              <a:t>Employees with fewer years at the company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</a:rPr>
              <a:t> (3 years vs. 5 years for stayers) are at higher risk (p-value = 0.0000).</a:t>
            </a:r>
          </a:p>
          <a:p>
            <a:pPr marL="274320" marR="0" lvl="0" indent="-274320" fontAlgn="base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 typeface="Arial" pitchFamily="34" charset="0"/>
              <a:buChar char="▪"/>
              <a:tabLst/>
            </a:pPr>
            <a:r>
              <a:rPr kumimoji="0" lang="en-US" altLang="en-US" sz="2200" b="1" i="0" u="none" strike="noStrike" cap="none" normalizeH="0" baseline="0">
                <a:ln>
                  <a:noFill/>
                </a:ln>
                <a:effectLst/>
              </a:rPr>
              <a:t>Key Insight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</a:rPr>
              <a:t>: Significant factors include age, years at the company, and monthly income.</a:t>
            </a:r>
          </a:p>
          <a:p>
            <a:pPr marL="274320" marR="0" lvl="0" indent="-274320" fontAlgn="base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 typeface="Arial" pitchFamily="34" charset="0"/>
              <a:buChar char="▪"/>
              <a:tabLst/>
            </a:pPr>
            <a:r>
              <a:rPr kumimoji="0" lang="en-US" altLang="en-US" sz="2200" b="1" i="0" u="none" strike="noStrike" cap="none" normalizeH="0" baseline="0">
                <a:ln>
                  <a:noFill/>
                </a:ln>
                <a:effectLst/>
              </a:rPr>
              <a:t>Lower-paid employees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</a:rPr>
              <a:t> are more likely to leave (p-value = 0.0000).</a:t>
            </a:r>
          </a:p>
          <a:p>
            <a:pPr marL="274320" marR="0" lvl="0" indent="-274320" fontAlgn="base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Tx/>
              <a:buSzPct val="100000"/>
              <a:buFont typeface="Arial" pitchFamily="34" charset="0"/>
              <a:buChar char="▪"/>
              <a:tabLst/>
            </a:pPr>
            <a:endParaRPr kumimoji="0" lang="en-US" altLang="en-US" sz="2200" b="0" i="0" u="none" strike="noStrike" cap="none" normalizeH="0" baseline="0">
              <a:ln>
                <a:noFill/>
              </a:ln>
              <a:effectLst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3AD0D5C-F3D6-A129-2A68-A6C995B85C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15894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2543">
        <p:fade/>
      </p:transition>
    </mc:Choice>
    <mc:Fallback>
      <p:transition spd="med" advTm="225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Predictive Modeling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F66605F-3D6F-ADC6-A6D4-5C166EE14045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150813" y="1905000"/>
            <a:ext cx="3962399" cy="426720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Key Insight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: Logistic regression model achieved an accuracy of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</a:rPr>
              <a:t>83.82%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 in predicting attrition.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Visual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: Confusion matrix and ROC curve.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effectLst/>
              </a:rPr>
              <a:t>Takeaway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effectLst/>
              </a:rPr>
              <a:t>: Overtime, job satisfaction, and work-life balance are critical predictors.</a:t>
            </a:r>
          </a:p>
        </p:txBody>
      </p:sp>
      <p:pic>
        <p:nvPicPr>
          <p:cNvPr id="7" name="Picture 6" descr="A graph of confusion matrix&#10;&#10;AI-generated content may be incorrect.">
            <a:extLst>
              <a:ext uri="{FF2B5EF4-FFF2-40B4-BE49-F238E27FC236}">
                <a16:creationId xmlns:a16="http://schemas.microsoft.com/office/drawing/2014/main" id="{3693C36C-D0F9-423B-E616-178F049209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496" y="1752600"/>
            <a:ext cx="3756118" cy="3352800"/>
          </a:xfrm>
          <a:prstGeom prst="rect">
            <a:avLst/>
          </a:prstGeom>
          <a:noFill/>
        </p:spPr>
      </p:pic>
      <p:pic>
        <p:nvPicPr>
          <p:cNvPr id="9" name="Picture 8" descr="A graph of a curve&#10;&#10;AI-generated content may be incorrect.">
            <a:extLst>
              <a:ext uri="{FF2B5EF4-FFF2-40B4-BE49-F238E27FC236}">
                <a16:creationId xmlns:a16="http://schemas.microsoft.com/office/drawing/2014/main" id="{D6CB54DF-5F1C-860C-2385-F9C682D45F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867" y="1752600"/>
            <a:ext cx="3756119" cy="33528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D594F22-D9C9-7378-3527-970440A483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97304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8435">
        <p:fade/>
      </p:transition>
    </mc:Choice>
    <mc:Fallback>
      <p:transition spd="med" advTm="184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Recommendations to Reduce Attrition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E058DFC-5A62-4E1A-6B0A-1E301C7A892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55712" y="1828800"/>
            <a:ext cx="96774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 High-Risk Groups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Young employees: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Mentorship, career development.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Sales and HR: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Flexible work arrangements, better incentives.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Research Scientists: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Recognition, career growth opportunities.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on Non-Monetary Factors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 overtime. Offer compensatory time off.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 job satisfaction and work-life balance through wellness programs and surveys.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 from Low-Attrition Roles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Research Directors and Manufacturing Directors (0% attrition). Investigate best practices from these roles.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2FC3483-DBBD-B144-7657-E3387C1D8B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49129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60959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667">
        <p:fade/>
      </p:transition>
    </mc:Choice>
    <mc:Fallback>
      <p:transition spd="med" advTm="246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65</TotalTime>
  <Words>495</Words>
  <Application>Microsoft Office PowerPoint</Application>
  <PresentationFormat>Custom</PresentationFormat>
  <Paragraphs>53</Paragraphs>
  <Slides>11</Slides>
  <Notes>1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Consolas</vt:lpstr>
      <vt:lpstr>Corbel</vt:lpstr>
      <vt:lpstr>Times New Roman</vt:lpstr>
      <vt:lpstr>Chalkboard 16x9</vt:lpstr>
      <vt:lpstr>EMPLOYEE ATTRITION ANALYSIS</vt:lpstr>
      <vt:lpstr>INTRODUCTION</vt:lpstr>
      <vt:lpstr>Overall Attrition Rate</vt:lpstr>
      <vt:lpstr>Attrition by Age Group</vt:lpstr>
      <vt:lpstr>Attrition by Department</vt:lpstr>
      <vt:lpstr>Attrition by Job Role</vt:lpstr>
      <vt:lpstr>Factors Influencing Attrition</vt:lpstr>
      <vt:lpstr>Predictive Modeling</vt:lpstr>
      <vt:lpstr>Recommendations to Reduce Attrition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RAJESH 07</dc:creator>
  <cp:lastModifiedBy>RAJESH 07</cp:lastModifiedBy>
  <cp:revision>1</cp:revision>
  <dcterms:created xsi:type="dcterms:W3CDTF">2025-04-14T22:55:13Z</dcterms:created>
  <dcterms:modified xsi:type="dcterms:W3CDTF">2025-04-18T01:47:30Z</dcterms:modified>
</cp:coreProperties>
</file>

<file path=docProps/thumbnail.jpeg>
</file>